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6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>
      <p:cViewPr>
        <p:scale>
          <a:sx n="97" d="100"/>
          <a:sy n="97" d="100"/>
        </p:scale>
        <p:origin x="116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CDA769-4513-4981-8F37-3BB9F9B89AD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BC69E3-39CC-48F5-906F-3A600E82CE45}">
      <dgm:prSet/>
      <dgm:spPr/>
      <dgm:t>
        <a:bodyPr/>
        <a:lstStyle/>
        <a:p>
          <a:r>
            <a:rPr lang="en-GB"/>
            <a:t>Missing entertainment </a:t>
          </a:r>
          <a:endParaRPr lang="en-US"/>
        </a:p>
      </dgm:t>
    </dgm:pt>
    <dgm:pt modelId="{BBE1AEB7-0C62-4960-AA82-5EB970730F4E}" type="parTrans" cxnId="{C9409F75-1468-4700-8378-F380F60F693D}">
      <dgm:prSet/>
      <dgm:spPr/>
      <dgm:t>
        <a:bodyPr/>
        <a:lstStyle/>
        <a:p>
          <a:endParaRPr lang="en-US"/>
        </a:p>
      </dgm:t>
    </dgm:pt>
    <dgm:pt modelId="{BCCC3D1B-648D-4AE4-87CF-BEF4C8F361A6}" type="sibTrans" cxnId="{C9409F75-1468-4700-8378-F380F60F693D}">
      <dgm:prSet/>
      <dgm:spPr/>
      <dgm:t>
        <a:bodyPr/>
        <a:lstStyle/>
        <a:p>
          <a:endParaRPr lang="en-US"/>
        </a:p>
      </dgm:t>
    </dgm:pt>
    <dgm:pt modelId="{9A940EA7-E60D-48E3-9BB7-E71E3D60DC61}">
      <dgm:prSet/>
      <dgm:spPr/>
      <dgm:t>
        <a:bodyPr/>
        <a:lstStyle/>
        <a:p>
          <a:r>
            <a:rPr lang="en-GB"/>
            <a:t>Out of date interactions at visitor centre</a:t>
          </a:r>
          <a:endParaRPr lang="en-US"/>
        </a:p>
      </dgm:t>
    </dgm:pt>
    <dgm:pt modelId="{F32AC9C2-60C2-4066-9DF2-76F3DAF3B722}" type="parTrans" cxnId="{EADDEBAB-A931-4333-A818-94017E1DF704}">
      <dgm:prSet/>
      <dgm:spPr/>
      <dgm:t>
        <a:bodyPr/>
        <a:lstStyle/>
        <a:p>
          <a:endParaRPr lang="en-US"/>
        </a:p>
      </dgm:t>
    </dgm:pt>
    <dgm:pt modelId="{32726ACD-3CCD-4D9B-9DE1-5F9EB3601350}" type="sibTrans" cxnId="{EADDEBAB-A931-4333-A818-94017E1DF704}">
      <dgm:prSet/>
      <dgm:spPr/>
      <dgm:t>
        <a:bodyPr/>
        <a:lstStyle/>
        <a:p>
          <a:endParaRPr lang="en-US"/>
        </a:p>
      </dgm:t>
    </dgm:pt>
    <dgm:pt modelId="{2663EBDC-480B-441C-AEFA-AF7C9AF96AF1}">
      <dgm:prSet/>
      <dgm:spPr/>
      <dgm:t>
        <a:bodyPr/>
        <a:lstStyle/>
        <a:p>
          <a:r>
            <a:rPr lang="en-GB" dirty="0"/>
            <a:t>Insufficient engagement with the younger generation (Ages 8-16) </a:t>
          </a:r>
          <a:endParaRPr lang="en-US" dirty="0"/>
        </a:p>
      </dgm:t>
    </dgm:pt>
    <dgm:pt modelId="{65E5C2C6-EB0B-4F1D-89FB-0F16F6A796F2}" type="parTrans" cxnId="{436FC7D5-3928-4496-9E09-106D52F429DE}">
      <dgm:prSet/>
      <dgm:spPr/>
      <dgm:t>
        <a:bodyPr/>
        <a:lstStyle/>
        <a:p>
          <a:endParaRPr lang="en-US"/>
        </a:p>
      </dgm:t>
    </dgm:pt>
    <dgm:pt modelId="{124B2B44-34ED-47FB-BFF2-2FD2A1D9B53A}" type="sibTrans" cxnId="{436FC7D5-3928-4496-9E09-106D52F429DE}">
      <dgm:prSet/>
      <dgm:spPr/>
      <dgm:t>
        <a:bodyPr/>
        <a:lstStyle/>
        <a:p>
          <a:endParaRPr lang="en-US"/>
        </a:p>
      </dgm:t>
    </dgm:pt>
    <dgm:pt modelId="{CA8240DD-2110-4FB7-93A4-E6A1912ED438}">
      <dgm:prSet/>
      <dgm:spPr/>
      <dgm:t>
        <a:bodyPr/>
        <a:lstStyle/>
        <a:p>
          <a:r>
            <a:rPr lang="en-GB"/>
            <a:t>Lack of directions and knowledge of Visitor Centre</a:t>
          </a:r>
          <a:endParaRPr lang="en-US"/>
        </a:p>
      </dgm:t>
    </dgm:pt>
    <dgm:pt modelId="{7D1F9D8C-C6AA-49B2-99AC-41EEEDE68B66}" type="parTrans" cxnId="{84BCFD77-986E-4F59-B0CE-9F0C0A30AD0B}">
      <dgm:prSet/>
      <dgm:spPr/>
      <dgm:t>
        <a:bodyPr/>
        <a:lstStyle/>
        <a:p>
          <a:endParaRPr lang="en-US"/>
        </a:p>
      </dgm:t>
    </dgm:pt>
    <dgm:pt modelId="{CE9D65BD-CD8A-4F7F-83A5-50E2E99F8059}" type="sibTrans" cxnId="{84BCFD77-986E-4F59-B0CE-9F0C0A30AD0B}">
      <dgm:prSet/>
      <dgm:spPr/>
      <dgm:t>
        <a:bodyPr/>
        <a:lstStyle/>
        <a:p>
          <a:endParaRPr lang="en-US"/>
        </a:p>
      </dgm:t>
    </dgm:pt>
    <dgm:pt modelId="{1A378FC6-BADF-1E44-965F-9392E9E70E4E}" type="pres">
      <dgm:prSet presAssocID="{B1CDA769-4513-4981-8F37-3BB9F9B89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455F64C-D0AB-5040-932D-4E8F901895F1}" type="pres">
      <dgm:prSet presAssocID="{B0BC69E3-39CC-48F5-906F-3A600E82CE45}" presName="hierRoot1" presStyleCnt="0"/>
      <dgm:spPr/>
    </dgm:pt>
    <dgm:pt modelId="{AF1B2B84-DB3C-D044-AC39-8F0CDC3AE10D}" type="pres">
      <dgm:prSet presAssocID="{B0BC69E3-39CC-48F5-906F-3A600E82CE45}" presName="composite" presStyleCnt="0"/>
      <dgm:spPr/>
    </dgm:pt>
    <dgm:pt modelId="{D282ABA5-12D1-B240-AE27-C09F5A049AC1}" type="pres">
      <dgm:prSet presAssocID="{B0BC69E3-39CC-48F5-906F-3A600E82CE45}" presName="background" presStyleLbl="node0" presStyleIdx="0" presStyleCnt="4"/>
      <dgm:spPr/>
    </dgm:pt>
    <dgm:pt modelId="{00F27725-4EAC-0F47-A8FF-26DA4D76C436}" type="pres">
      <dgm:prSet presAssocID="{B0BC69E3-39CC-48F5-906F-3A600E82CE45}" presName="text" presStyleLbl="fgAcc0" presStyleIdx="0" presStyleCnt="4" custScaleX="113897">
        <dgm:presLayoutVars>
          <dgm:chPref val="3"/>
        </dgm:presLayoutVars>
      </dgm:prSet>
      <dgm:spPr/>
    </dgm:pt>
    <dgm:pt modelId="{290DF513-BC36-DE44-9E1E-88AC3378FD0A}" type="pres">
      <dgm:prSet presAssocID="{B0BC69E3-39CC-48F5-906F-3A600E82CE45}" presName="hierChild2" presStyleCnt="0"/>
      <dgm:spPr/>
    </dgm:pt>
    <dgm:pt modelId="{F95ADE09-12CC-964E-92C1-5BA2599AA6DB}" type="pres">
      <dgm:prSet presAssocID="{9A940EA7-E60D-48E3-9BB7-E71E3D60DC61}" presName="hierRoot1" presStyleCnt="0"/>
      <dgm:spPr/>
    </dgm:pt>
    <dgm:pt modelId="{0D3C6849-3A02-7C4C-A702-EFAD17661FE7}" type="pres">
      <dgm:prSet presAssocID="{9A940EA7-E60D-48E3-9BB7-E71E3D60DC61}" presName="composite" presStyleCnt="0"/>
      <dgm:spPr/>
    </dgm:pt>
    <dgm:pt modelId="{4E39EAF8-441E-6942-9BF1-E5ADDFA072F1}" type="pres">
      <dgm:prSet presAssocID="{9A940EA7-E60D-48E3-9BB7-E71E3D60DC61}" presName="background" presStyleLbl="node0" presStyleIdx="1" presStyleCnt="4"/>
      <dgm:spPr/>
    </dgm:pt>
    <dgm:pt modelId="{F4F45D0F-AA80-3F4C-9BA8-3E3CCADAB3DC}" type="pres">
      <dgm:prSet presAssocID="{9A940EA7-E60D-48E3-9BB7-E71E3D60DC61}" presName="text" presStyleLbl="fgAcc0" presStyleIdx="1" presStyleCnt="4" custScaleX="113897">
        <dgm:presLayoutVars>
          <dgm:chPref val="3"/>
        </dgm:presLayoutVars>
      </dgm:prSet>
      <dgm:spPr/>
    </dgm:pt>
    <dgm:pt modelId="{5E4A3310-B541-964F-ABB3-BF77A745674A}" type="pres">
      <dgm:prSet presAssocID="{9A940EA7-E60D-48E3-9BB7-E71E3D60DC61}" presName="hierChild2" presStyleCnt="0"/>
      <dgm:spPr/>
    </dgm:pt>
    <dgm:pt modelId="{2FA1D7EC-66A7-ED42-A130-263A971CDBF2}" type="pres">
      <dgm:prSet presAssocID="{2663EBDC-480B-441C-AEFA-AF7C9AF96AF1}" presName="hierRoot1" presStyleCnt="0"/>
      <dgm:spPr/>
    </dgm:pt>
    <dgm:pt modelId="{A45A71A9-7551-9D4C-89B7-A7420308D0A2}" type="pres">
      <dgm:prSet presAssocID="{2663EBDC-480B-441C-AEFA-AF7C9AF96AF1}" presName="composite" presStyleCnt="0"/>
      <dgm:spPr/>
    </dgm:pt>
    <dgm:pt modelId="{321DD872-7B05-694D-8E7E-5FA8C2A758AD}" type="pres">
      <dgm:prSet presAssocID="{2663EBDC-480B-441C-AEFA-AF7C9AF96AF1}" presName="background" presStyleLbl="node0" presStyleIdx="2" presStyleCnt="4"/>
      <dgm:spPr/>
    </dgm:pt>
    <dgm:pt modelId="{BCAE0605-983A-E048-80EE-35A255813C45}" type="pres">
      <dgm:prSet presAssocID="{2663EBDC-480B-441C-AEFA-AF7C9AF96AF1}" presName="text" presStyleLbl="fgAcc0" presStyleIdx="2" presStyleCnt="4" custScaleX="113897">
        <dgm:presLayoutVars>
          <dgm:chPref val="3"/>
        </dgm:presLayoutVars>
      </dgm:prSet>
      <dgm:spPr/>
    </dgm:pt>
    <dgm:pt modelId="{ECA57D13-50CB-D542-BB7A-2E85ED704C36}" type="pres">
      <dgm:prSet presAssocID="{2663EBDC-480B-441C-AEFA-AF7C9AF96AF1}" presName="hierChild2" presStyleCnt="0"/>
      <dgm:spPr/>
    </dgm:pt>
    <dgm:pt modelId="{F6AAA27E-AE65-FD43-ACDB-B8E7A7795C61}" type="pres">
      <dgm:prSet presAssocID="{CA8240DD-2110-4FB7-93A4-E6A1912ED438}" presName="hierRoot1" presStyleCnt="0"/>
      <dgm:spPr/>
    </dgm:pt>
    <dgm:pt modelId="{C1C227ED-88B1-6E4E-9082-B6F57B79B7F2}" type="pres">
      <dgm:prSet presAssocID="{CA8240DD-2110-4FB7-93A4-E6A1912ED438}" presName="composite" presStyleCnt="0"/>
      <dgm:spPr/>
    </dgm:pt>
    <dgm:pt modelId="{3DA83923-B5D9-614A-8A93-F188563AAF4D}" type="pres">
      <dgm:prSet presAssocID="{CA8240DD-2110-4FB7-93A4-E6A1912ED438}" presName="background" presStyleLbl="node0" presStyleIdx="3" presStyleCnt="4"/>
      <dgm:spPr/>
    </dgm:pt>
    <dgm:pt modelId="{32D63947-16AE-2049-99F4-5098CA9A5397}" type="pres">
      <dgm:prSet presAssocID="{CA8240DD-2110-4FB7-93A4-E6A1912ED438}" presName="text" presStyleLbl="fgAcc0" presStyleIdx="3" presStyleCnt="4" custScaleX="113897">
        <dgm:presLayoutVars>
          <dgm:chPref val="3"/>
        </dgm:presLayoutVars>
      </dgm:prSet>
      <dgm:spPr/>
    </dgm:pt>
    <dgm:pt modelId="{67ACE5A5-766B-DA42-9534-2919D7D7E3C7}" type="pres">
      <dgm:prSet presAssocID="{CA8240DD-2110-4FB7-93A4-E6A1912ED438}" presName="hierChild2" presStyleCnt="0"/>
      <dgm:spPr/>
    </dgm:pt>
  </dgm:ptLst>
  <dgm:cxnLst>
    <dgm:cxn modelId="{C9409F75-1468-4700-8378-F380F60F693D}" srcId="{B1CDA769-4513-4981-8F37-3BB9F9B89AD2}" destId="{B0BC69E3-39CC-48F5-906F-3A600E82CE45}" srcOrd="0" destOrd="0" parTransId="{BBE1AEB7-0C62-4960-AA82-5EB970730F4E}" sibTransId="{BCCC3D1B-648D-4AE4-87CF-BEF4C8F361A6}"/>
    <dgm:cxn modelId="{84BCFD77-986E-4F59-B0CE-9F0C0A30AD0B}" srcId="{B1CDA769-4513-4981-8F37-3BB9F9B89AD2}" destId="{CA8240DD-2110-4FB7-93A4-E6A1912ED438}" srcOrd="3" destOrd="0" parTransId="{7D1F9D8C-C6AA-49B2-99AC-41EEEDE68B66}" sibTransId="{CE9D65BD-CD8A-4F7F-83A5-50E2E99F8059}"/>
    <dgm:cxn modelId="{72441C7E-A928-DA45-A7B4-529507FB0226}" type="presOf" srcId="{9A940EA7-E60D-48E3-9BB7-E71E3D60DC61}" destId="{F4F45D0F-AA80-3F4C-9BA8-3E3CCADAB3DC}" srcOrd="0" destOrd="0" presId="urn:microsoft.com/office/officeart/2005/8/layout/hierarchy1"/>
    <dgm:cxn modelId="{0183577E-B5D8-8C45-9A68-87E3B272A458}" type="presOf" srcId="{CA8240DD-2110-4FB7-93A4-E6A1912ED438}" destId="{32D63947-16AE-2049-99F4-5098CA9A5397}" srcOrd="0" destOrd="0" presId="urn:microsoft.com/office/officeart/2005/8/layout/hierarchy1"/>
    <dgm:cxn modelId="{EADDEBAB-A931-4333-A818-94017E1DF704}" srcId="{B1CDA769-4513-4981-8F37-3BB9F9B89AD2}" destId="{9A940EA7-E60D-48E3-9BB7-E71E3D60DC61}" srcOrd="1" destOrd="0" parTransId="{F32AC9C2-60C2-4066-9DF2-76F3DAF3B722}" sibTransId="{32726ACD-3CCD-4D9B-9DE1-5F9EB3601350}"/>
    <dgm:cxn modelId="{D8608BB5-25A6-6C49-8F41-656D81251B01}" type="presOf" srcId="{B1CDA769-4513-4981-8F37-3BB9F9B89AD2}" destId="{1A378FC6-BADF-1E44-965F-9392E9E70E4E}" srcOrd="0" destOrd="0" presId="urn:microsoft.com/office/officeart/2005/8/layout/hierarchy1"/>
    <dgm:cxn modelId="{10DB02B8-6A29-4542-A9C5-47442DE399DB}" type="presOf" srcId="{B0BC69E3-39CC-48F5-906F-3A600E82CE45}" destId="{00F27725-4EAC-0F47-A8FF-26DA4D76C436}" srcOrd="0" destOrd="0" presId="urn:microsoft.com/office/officeart/2005/8/layout/hierarchy1"/>
    <dgm:cxn modelId="{436FC7D5-3928-4496-9E09-106D52F429DE}" srcId="{B1CDA769-4513-4981-8F37-3BB9F9B89AD2}" destId="{2663EBDC-480B-441C-AEFA-AF7C9AF96AF1}" srcOrd="2" destOrd="0" parTransId="{65E5C2C6-EB0B-4F1D-89FB-0F16F6A796F2}" sibTransId="{124B2B44-34ED-47FB-BFF2-2FD2A1D9B53A}"/>
    <dgm:cxn modelId="{94B1E8EB-CA89-4846-AEF4-B32A6668977A}" type="presOf" srcId="{2663EBDC-480B-441C-AEFA-AF7C9AF96AF1}" destId="{BCAE0605-983A-E048-80EE-35A255813C45}" srcOrd="0" destOrd="0" presId="urn:microsoft.com/office/officeart/2005/8/layout/hierarchy1"/>
    <dgm:cxn modelId="{084CE6CC-C727-F94E-ABF5-178D4DE0C2CC}" type="presParOf" srcId="{1A378FC6-BADF-1E44-965F-9392E9E70E4E}" destId="{5455F64C-D0AB-5040-932D-4E8F901895F1}" srcOrd="0" destOrd="0" presId="urn:microsoft.com/office/officeart/2005/8/layout/hierarchy1"/>
    <dgm:cxn modelId="{BB5181AA-86BD-D848-B11A-B38DA8723395}" type="presParOf" srcId="{5455F64C-D0AB-5040-932D-4E8F901895F1}" destId="{AF1B2B84-DB3C-D044-AC39-8F0CDC3AE10D}" srcOrd="0" destOrd="0" presId="urn:microsoft.com/office/officeart/2005/8/layout/hierarchy1"/>
    <dgm:cxn modelId="{5C4B43EC-B9D2-8640-994F-E52411FE9597}" type="presParOf" srcId="{AF1B2B84-DB3C-D044-AC39-8F0CDC3AE10D}" destId="{D282ABA5-12D1-B240-AE27-C09F5A049AC1}" srcOrd="0" destOrd="0" presId="urn:microsoft.com/office/officeart/2005/8/layout/hierarchy1"/>
    <dgm:cxn modelId="{0E7A2D62-7A53-E947-9CC5-EBFA5BB4B187}" type="presParOf" srcId="{AF1B2B84-DB3C-D044-AC39-8F0CDC3AE10D}" destId="{00F27725-4EAC-0F47-A8FF-26DA4D76C436}" srcOrd="1" destOrd="0" presId="urn:microsoft.com/office/officeart/2005/8/layout/hierarchy1"/>
    <dgm:cxn modelId="{9DE42142-A983-F549-8994-5D13CB3413B3}" type="presParOf" srcId="{5455F64C-D0AB-5040-932D-4E8F901895F1}" destId="{290DF513-BC36-DE44-9E1E-88AC3378FD0A}" srcOrd="1" destOrd="0" presId="urn:microsoft.com/office/officeart/2005/8/layout/hierarchy1"/>
    <dgm:cxn modelId="{63067673-AC50-6A43-A699-10500FD8704B}" type="presParOf" srcId="{1A378FC6-BADF-1E44-965F-9392E9E70E4E}" destId="{F95ADE09-12CC-964E-92C1-5BA2599AA6DB}" srcOrd="1" destOrd="0" presId="urn:microsoft.com/office/officeart/2005/8/layout/hierarchy1"/>
    <dgm:cxn modelId="{EDF48507-9A34-0B4F-88F3-D02FC6280297}" type="presParOf" srcId="{F95ADE09-12CC-964E-92C1-5BA2599AA6DB}" destId="{0D3C6849-3A02-7C4C-A702-EFAD17661FE7}" srcOrd="0" destOrd="0" presId="urn:microsoft.com/office/officeart/2005/8/layout/hierarchy1"/>
    <dgm:cxn modelId="{22F1CA86-206E-4D48-AD47-037B6DDBDF2D}" type="presParOf" srcId="{0D3C6849-3A02-7C4C-A702-EFAD17661FE7}" destId="{4E39EAF8-441E-6942-9BF1-E5ADDFA072F1}" srcOrd="0" destOrd="0" presId="urn:microsoft.com/office/officeart/2005/8/layout/hierarchy1"/>
    <dgm:cxn modelId="{21408289-4374-2543-B86C-B2613D15FA62}" type="presParOf" srcId="{0D3C6849-3A02-7C4C-A702-EFAD17661FE7}" destId="{F4F45D0F-AA80-3F4C-9BA8-3E3CCADAB3DC}" srcOrd="1" destOrd="0" presId="urn:microsoft.com/office/officeart/2005/8/layout/hierarchy1"/>
    <dgm:cxn modelId="{B5F790E2-3043-AF46-8BB4-164823FB3856}" type="presParOf" srcId="{F95ADE09-12CC-964E-92C1-5BA2599AA6DB}" destId="{5E4A3310-B541-964F-ABB3-BF77A745674A}" srcOrd="1" destOrd="0" presId="urn:microsoft.com/office/officeart/2005/8/layout/hierarchy1"/>
    <dgm:cxn modelId="{B9523E34-2A9E-2247-BF42-79CFB6B7164E}" type="presParOf" srcId="{1A378FC6-BADF-1E44-965F-9392E9E70E4E}" destId="{2FA1D7EC-66A7-ED42-A130-263A971CDBF2}" srcOrd="2" destOrd="0" presId="urn:microsoft.com/office/officeart/2005/8/layout/hierarchy1"/>
    <dgm:cxn modelId="{B2C6649F-63A0-254F-B8AA-43EB7A9D57EB}" type="presParOf" srcId="{2FA1D7EC-66A7-ED42-A130-263A971CDBF2}" destId="{A45A71A9-7551-9D4C-89B7-A7420308D0A2}" srcOrd="0" destOrd="0" presId="urn:microsoft.com/office/officeart/2005/8/layout/hierarchy1"/>
    <dgm:cxn modelId="{5A85A8C4-CC74-C248-BB51-F1A042174C60}" type="presParOf" srcId="{A45A71A9-7551-9D4C-89B7-A7420308D0A2}" destId="{321DD872-7B05-694D-8E7E-5FA8C2A758AD}" srcOrd="0" destOrd="0" presId="urn:microsoft.com/office/officeart/2005/8/layout/hierarchy1"/>
    <dgm:cxn modelId="{FAFB6A30-7B05-D349-8E81-A6E4B23DC09D}" type="presParOf" srcId="{A45A71A9-7551-9D4C-89B7-A7420308D0A2}" destId="{BCAE0605-983A-E048-80EE-35A255813C45}" srcOrd="1" destOrd="0" presId="urn:microsoft.com/office/officeart/2005/8/layout/hierarchy1"/>
    <dgm:cxn modelId="{4F01741F-CF0D-7A43-9CA1-586752509EAB}" type="presParOf" srcId="{2FA1D7EC-66A7-ED42-A130-263A971CDBF2}" destId="{ECA57D13-50CB-D542-BB7A-2E85ED704C36}" srcOrd="1" destOrd="0" presId="urn:microsoft.com/office/officeart/2005/8/layout/hierarchy1"/>
    <dgm:cxn modelId="{6ECA6CAE-ED30-154C-ADBC-6103A8AB2EF7}" type="presParOf" srcId="{1A378FC6-BADF-1E44-965F-9392E9E70E4E}" destId="{F6AAA27E-AE65-FD43-ACDB-B8E7A7795C61}" srcOrd="3" destOrd="0" presId="urn:microsoft.com/office/officeart/2005/8/layout/hierarchy1"/>
    <dgm:cxn modelId="{AC2583DC-7B52-484E-81C5-10E319C81CCB}" type="presParOf" srcId="{F6AAA27E-AE65-FD43-ACDB-B8E7A7795C61}" destId="{C1C227ED-88B1-6E4E-9082-B6F57B79B7F2}" srcOrd="0" destOrd="0" presId="urn:microsoft.com/office/officeart/2005/8/layout/hierarchy1"/>
    <dgm:cxn modelId="{DC7B4063-2488-E54C-8A3A-490C9C6FF96B}" type="presParOf" srcId="{C1C227ED-88B1-6E4E-9082-B6F57B79B7F2}" destId="{3DA83923-B5D9-614A-8A93-F188563AAF4D}" srcOrd="0" destOrd="0" presId="urn:microsoft.com/office/officeart/2005/8/layout/hierarchy1"/>
    <dgm:cxn modelId="{DCDB7048-ED43-504F-8E25-B8BC5C81A5D2}" type="presParOf" srcId="{C1C227ED-88B1-6E4E-9082-B6F57B79B7F2}" destId="{32D63947-16AE-2049-99F4-5098CA9A5397}" srcOrd="1" destOrd="0" presId="urn:microsoft.com/office/officeart/2005/8/layout/hierarchy1"/>
    <dgm:cxn modelId="{1210019C-0C88-3B44-9CC0-E688A2A2A93B}" type="presParOf" srcId="{F6AAA27E-AE65-FD43-ACDB-B8E7A7795C61}" destId="{67ACE5A5-766B-DA42-9534-2919D7D7E3C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EA32D-3185-419F-A11C-6A403471ECB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5EA77D-6645-4846-A5B9-C415C3D9244A}">
      <dgm:prSet/>
      <dgm:spPr/>
      <dgm:t>
        <a:bodyPr/>
        <a:lstStyle/>
        <a:p>
          <a:r>
            <a:rPr lang="en-GB"/>
            <a:t>Week  1 – Introduction to Interaction Design</a:t>
          </a:r>
          <a:endParaRPr lang="en-US"/>
        </a:p>
      </dgm:t>
    </dgm:pt>
    <dgm:pt modelId="{F8BD06C4-AF2D-4D62-9BF5-9890D3F28A4D}" type="parTrans" cxnId="{72AA6059-2D4F-4C19-AF97-A269A7B9C511}">
      <dgm:prSet/>
      <dgm:spPr/>
      <dgm:t>
        <a:bodyPr/>
        <a:lstStyle/>
        <a:p>
          <a:endParaRPr lang="en-US"/>
        </a:p>
      </dgm:t>
    </dgm:pt>
    <dgm:pt modelId="{A0782867-C152-43AC-9574-CC6A58799898}" type="sibTrans" cxnId="{72AA6059-2D4F-4C19-AF97-A269A7B9C511}">
      <dgm:prSet/>
      <dgm:spPr/>
      <dgm:t>
        <a:bodyPr/>
        <a:lstStyle/>
        <a:p>
          <a:endParaRPr lang="en-US"/>
        </a:p>
      </dgm:t>
    </dgm:pt>
    <dgm:pt modelId="{FCA2AFB0-3B8C-4E3B-B457-18FB25C783A3}">
      <dgm:prSet/>
      <dgm:spPr/>
      <dgm:t>
        <a:bodyPr/>
        <a:lstStyle/>
        <a:p>
          <a:r>
            <a:rPr lang="en-GB"/>
            <a:t>Week 2 – Embodied Interactions (Fieldwork Preparation)</a:t>
          </a:r>
          <a:endParaRPr lang="en-US"/>
        </a:p>
      </dgm:t>
    </dgm:pt>
    <dgm:pt modelId="{9906CB7E-11A7-4D92-9191-641DFE7DFFEB}" type="parTrans" cxnId="{D6367AF3-7D20-425B-8419-288B1396105D}">
      <dgm:prSet/>
      <dgm:spPr/>
      <dgm:t>
        <a:bodyPr/>
        <a:lstStyle/>
        <a:p>
          <a:endParaRPr lang="en-US"/>
        </a:p>
      </dgm:t>
    </dgm:pt>
    <dgm:pt modelId="{B23E07FA-E90D-4FD5-8887-70B2E212C970}" type="sibTrans" cxnId="{D6367AF3-7D20-425B-8419-288B1396105D}">
      <dgm:prSet/>
      <dgm:spPr/>
      <dgm:t>
        <a:bodyPr/>
        <a:lstStyle/>
        <a:p>
          <a:endParaRPr lang="en-US"/>
        </a:p>
      </dgm:t>
    </dgm:pt>
    <dgm:pt modelId="{697615CF-A7EA-4544-9149-A41B8FB8EC5E}">
      <dgm:prSet/>
      <dgm:spPr/>
      <dgm:t>
        <a:bodyPr/>
        <a:lstStyle/>
        <a:p>
          <a:r>
            <a:rPr lang="en-GB"/>
            <a:t>Week 3 – Fieldwork </a:t>
          </a:r>
          <a:endParaRPr lang="en-US"/>
        </a:p>
      </dgm:t>
    </dgm:pt>
    <dgm:pt modelId="{9102C1CA-5A7F-46F8-BB8B-0123BD0FEBDD}" type="parTrans" cxnId="{274D50B8-E517-4003-992A-FECCC6A0FC16}">
      <dgm:prSet/>
      <dgm:spPr/>
      <dgm:t>
        <a:bodyPr/>
        <a:lstStyle/>
        <a:p>
          <a:endParaRPr lang="en-US"/>
        </a:p>
      </dgm:t>
    </dgm:pt>
    <dgm:pt modelId="{E5F015BF-A852-454A-BA11-9305BB2C2AE6}" type="sibTrans" cxnId="{274D50B8-E517-4003-992A-FECCC6A0FC16}">
      <dgm:prSet/>
      <dgm:spPr/>
      <dgm:t>
        <a:bodyPr/>
        <a:lstStyle/>
        <a:p>
          <a:endParaRPr lang="en-US"/>
        </a:p>
      </dgm:t>
    </dgm:pt>
    <dgm:pt modelId="{194E845A-AE92-44E3-AB1D-39124566CF27}">
      <dgm:prSet/>
      <dgm:spPr/>
      <dgm:t>
        <a:bodyPr/>
        <a:lstStyle/>
        <a:p>
          <a:r>
            <a:rPr lang="en-GB"/>
            <a:t>Week 4 – Creating Design Brief and The Problem Space</a:t>
          </a:r>
          <a:endParaRPr lang="en-US"/>
        </a:p>
      </dgm:t>
    </dgm:pt>
    <dgm:pt modelId="{6C6A0BAA-95EF-45E8-90A8-4471C8A85915}" type="parTrans" cxnId="{56CDAFD9-D61B-4A2B-9475-29D25E8164D5}">
      <dgm:prSet/>
      <dgm:spPr/>
      <dgm:t>
        <a:bodyPr/>
        <a:lstStyle/>
        <a:p>
          <a:endParaRPr lang="en-US"/>
        </a:p>
      </dgm:t>
    </dgm:pt>
    <dgm:pt modelId="{FE90CDFA-E9E9-4DAB-8309-24F8D8FE994C}" type="sibTrans" cxnId="{56CDAFD9-D61B-4A2B-9475-29D25E8164D5}">
      <dgm:prSet/>
      <dgm:spPr/>
      <dgm:t>
        <a:bodyPr/>
        <a:lstStyle/>
        <a:p>
          <a:endParaRPr lang="en-US"/>
        </a:p>
      </dgm:t>
    </dgm:pt>
    <dgm:pt modelId="{45E33961-6CEA-438A-AC1D-9B7BEE0D8F82}">
      <dgm:prSet/>
      <dgm:spPr/>
      <dgm:t>
        <a:bodyPr/>
        <a:lstStyle/>
        <a:p>
          <a:r>
            <a:rPr lang="en-GB"/>
            <a:t>Week 5 – Design Brief Presentation </a:t>
          </a:r>
          <a:endParaRPr lang="en-US"/>
        </a:p>
      </dgm:t>
    </dgm:pt>
    <dgm:pt modelId="{63F0A1CF-CBE7-4B94-A0B6-9FBD60F415D7}" type="parTrans" cxnId="{A7FB0685-F92B-491A-B7C4-BAABE82EF18A}">
      <dgm:prSet/>
      <dgm:spPr/>
      <dgm:t>
        <a:bodyPr/>
        <a:lstStyle/>
        <a:p>
          <a:endParaRPr lang="en-US"/>
        </a:p>
      </dgm:t>
    </dgm:pt>
    <dgm:pt modelId="{961B2424-CA42-4482-876A-AB39A15F9818}" type="sibTrans" cxnId="{A7FB0685-F92B-491A-B7C4-BAABE82EF18A}">
      <dgm:prSet/>
      <dgm:spPr/>
      <dgm:t>
        <a:bodyPr/>
        <a:lstStyle/>
        <a:p>
          <a:endParaRPr lang="en-US"/>
        </a:p>
      </dgm:t>
    </dgm:pt>
    <dgm:pt modelId="{0D8BE021-FF7A-43DB-A5D1-29BC1287B0B4}">
      <dgm:prSet/>
      <dgm:spPr/>
      <dgm:t>
        <a:bodyPr/>
        <a:lstStyle/>
        <a:p>
          <a:r>
            <a:rPr lang="en-GB"/>
            <a:t>Week 6 Onwards - TBA</a:t>
          </a:r>
          <a:endParaRPr lang="en-US"/>
        </a:p>
      </dgm:t>
    </dgm:pt>
    <dgm:pt modelId="{6481C29D-0922-4B45-A4EC-D0AABE4AFB7C}" type="parTrans" cxnId="{23074D64-608F-4F61-94B8-770E8A851815}">
      <dgm:prSet/>
      <dgm:spPr/>
      <dgm:t>
        <a:bodyPr/>
        <a:lstStyle/>
        <a:p>
          <a:endParaRPr lang="en-US"/>
        </a:p>
      </dgm:t>
    </dgm:pt>
    <dgm:pt modelId="{F0272937-56EE-48D2-BC1F-09A207039203}" type="sibTrans" cxnId="{23074D64-608F-4F61-94B8-770E8A851815}">
      <dgm:prSet/>
      <dgm:spPr/>
      <dgm:t>
        <a:bodyPr/>
        <a:lstStyle/>
        <a:p>
          <a:endParaRPr lang="en-US"/>
        </a:p>
      </dgm:t>
    </dgm:pt>
    <dgm:pt modelId="{BE0A43D7-CD91-204A-93AA-1F1598A50E8D}" type="pres">
      <dgm:prSet presAssocID="{7C8EA32D-3185-419F-A11C-6A403471ECBB}" presName="vert0" presStyleCnt="0">
        <dgm:presLayoutVars>
          <dgm:dir/>
          <dgm:animOne val="branch"/>
          <dgm:animLvl val="lvl"/>
        </dgm:presLayoutVars>
      </dgm:prSet>
      <dgm:spPr/>
    </dgm:pt>
    <dgm:pt modelId="{07242E84-8B92-624A-B8E6-2EC1FB1EEA24}" type="pres">
      <dgm:prSet presAssocID="{BC5EA77D-6645-4846-A5B9-C415C3D9244A}" presName="thickLine" presStyleLbl="alignNode1" presStyleIdx="0" presStyleCnt="6"/>
      <dgm:spPr/>
    </dgm:pt>
    <dgm:pt modelId="{DB9F022E-81D9-C44E-9D20-1B953173877E}" type="pres">
      <dgm:prSet presAssocID="{BC5EA77D-6645-4846-A5B9-C415C3D9244A}" presName="horz1" presStyleCnt="0"/>
      <dgm:spPr/>
    </dgm:pt>
    <dgm:pt modelId="{80373476-51F7-364C-9C1D-87901EDD0538}" type="pres">
      <dgm:prSet presAssocID="{BC5EA77D-6645-4846-A5B9-C415C3D9244A}" presName="tx1" presStyleLbl="revTx" presStyleIdx="0" presStyleCnt="6"/>
      <dgm:spPr/>
    </dgm:pt>
    <dgm:pt modelId="{62144EF7-16E0-E94E-B7DF-BCDF24B79BC8}" type="pres">
      <dgm:prSet presAssocID="{BC5EA77D-6645-4846-A5B9-C415C3D9244A}" presName="vert1" presStyleCnt="0"/>
      <dgm:spPr/>
    </dgm:pt>
    <dgm:pt modelId="{D1E94F70-D6D8-2344-B2A6-7B38F81BEF95}" type="pres">
      <dgm:prSet presAssocID="{FCA2AFB0-3B8C-4E3B-B457-18FB25C783A3}" presName="thickLine" presStyleLbl="alignNode1" presStyleIdx="1" presStyleCnt="6"/>
      <dgm:spPr/>
    </dgm:pt>
    <dgm:pt modelId="{0FA4327B-99DC-BA41-8FC2-F7314AC3D0B0}" type="pres">
      <dgm:prSet presAssocID="{FCA2AFB0-3B8C-4E3B-B457-18FB25C783A3}" presName="horz1" presStyleCnt="0"/>
      <dgm:spPr/>
    </dgm:pt>
    <dgm:pt modelId="{163FC9BA-1958-CC44-B1A1-EF773C6CE4D7}" type="pres">
      <dgm:prSet presAssocID="{FCA2AFB0-3B8C-4E3B-B457-18FB25C783A3}" presName="tx1" presStyleLbl="revTx" presStyleIdx="1" presStyleCnt="6"/>
      <dgm:spPr/>
    </dgm:pt>
    <dgm:pt modelId="{B7B0B444-8DF5-444C-87CF-88E750444CE2}" type="pres">
      <dgm:prSet presAssocID="{FCA2AFB0-3B8C-4E3B-B457-18FB25C783A3}" presName="vert1" presStyleCnt="0"/>
      <dgm:spPr/>
    </dgm:pt>
    <dgm:pt modelId="{CF23E1FD-2B3B-624E-B9DC-D879C960C070}" type="pres">
      <dgm:prSet presAssocID="{697615CF-A7EA-4544-9149-A41B8FB8EC5E}" presName="thickLine" presStyleLbl="alignNode1" presStyleIdx="2" presStyleCnt="6"/>
      <dgm:spPr/>
    </dgm:pt>
    <dgm:pt modelId="{EE1E7887-FB7A-864D-8031-9F12E2FBCB6A}" type="pres">
      <dgm:prSet presAssocID="{697615CF-A7EA-4544-9149-A41B8FB8EC5E}" presName="horz1" presStyleCnt="0"/>
      <dgm:spPr/>
    </dgm:pt>
    <dgm:pt modelId="{E0495D89-2103-644C-A65A-16C85691CB56}" type="pres">
      <dgm:prSet presAssocID="{697615CF-A7EA-4544-9149-A41B8FB8EC5E}" presName="tx1" presStyleLbl="revTx" presStyleIdx="2" presStyleCnt="6"/>
      <dgm:spPr/>
    </dgm:pt>
    <dgm:pt modelId="{EC546947-D972-4148-A5D7-B22A3692F147}" type="pres">
      <dgm:prSet presAssocID="{697615CF-A7EA-4544-9149-A41B8FB8EC5E}" presName="vert1" presStyleCnt="0"/>
      <dgm:spPr/>
    </dgm:pt>
    <dgm:pt modelId="{041384BA-E977-0C41-914D-EE2ED2B54095}" type="pres">
      <dgm:prSet presAssocID="{194E845A-AE92-44E3-AB1D-39124566CF27}" presName="thickLine" presStyleLbl="alignNode1" presStyleIdx="3" presStyleCnt="6"/>
      <dgm:spPr/>
    </dgm:pt>
    <dgm:pt modelId="{AE7FB214-2CF5-6642-81AD-CC9850A65659}" type="pres">
      <dgm:prSet presAssocID="{194E845A-AE92-44E3-AB1D-39124566CF27}" presName="horz1" presStyleCnt="0"/>
      <dgm:spPr/>
    </dgm:pt>
    <dgm:pt modelId="{B9994493-B8AF-794D-A750-E6AC77902D72}" type="pres">
      <dgm:prSet presAssocID="{194E845A-AE92-44E3-AB1D-39124566CF27}" presName="tx1" presStyleLbl="revTx" presStyleIdx="3" presStyleCnt="6"/>
      <dgm:spPr/>
    </dgm:pt>
    <dgm:pt modelId="{350F1BFC-CF0F-854C-ACD0-9C0F212AA083}" type="pres">
      <dgm:prSet presAssocID="{194E845A-AE92-44E3-AB1D-39124566CF27}" presName="vert1" presStyleCnt="0"/>
      <dgm:spPr/>
    </dgm:pt>
    <dgm:pt modelId="{BAB064C0-9218-8142-87DB-76F3833CEC06}" type="pres">
      <dgm:prSet presAssocID="{45E33961-6CEA-438A-AC1D-9B7BEE0D8F82}" presName="thickLine" presStyleLbl="alignNode1" presStyleIdx="4" presStyleCnt="6"/>
      <dgm:spPr/>
    </dgm:pt>
    <dgm:pt modelId="{1BEB376F-D97D-E34C-9D73-7814C16B2EC0}" type="pres">
      <dgm:prSet presAssocID="{45E33961-6CEA-438A-AC1D-9B7BEE0D8F82}" presName="horz1" presStyleCnt="0"/>
      <dgm:spPr/>
    </dgm:pt>
    <dgm:pt modelId="{573F3AB6-9199-0B43-AF91-75EA186419F4}" type="pres">
      <dgm:prSet presAssocID="{45E33961-6CEA-438A-AC1D-9B7BEE0D8F82}" presName="tx1" presStyleLbl="revTx" presStyleIdx="4" presStyleCnt="6"/>
      <dgm:spPr/>
    </dgm:pt>
    <dgm:pt modelId="{41C0C804-8416-7048-A76F-469B64FB7FBA}" type="pres">
      <dgm:prSet presAssocID="{45E33961-6CEA-438A-AC1D-9B7BEE0D8F82}" presName="vert1" presStyleCnt="0"/>
      <dgm:spPr/>
    </dgm:pt>
    <dgm:pt modelId="{10D3FABD-4EC4-A94E-BA85-9599F68D65ED}" type="pres">
      <dgm:prSet presAssocID="{0D8BE021-FF7A-43DB-A5D1-29BC1287B0B4}" presName="thickLine" presStyleLbl="alignNode1" presStyleIdx="5" presStyleCnt="6"/>
      <dgm:spPr/>
    </dgm:pt>
    <dgm:pt modelId="{28CF0BAF-75FA-EE4F-BEA2-C8DB622C443C}" type="pres">
      <dgm:prSet presAssocID="{0D8BE021-FF7A-43DB-A5D1-29BC1287B0B4}" presName="horz1" presStyleCnt="0"/>
      <dgm:spPr/>
    </dgm:pt>
    <dgm:pt modelId="{447D41EA-432A-C648-BAA6-87B98D08158E}" type="pres">
      <dgm:prSet presAssocID="{0D8BE021-FF7A-43DB-A5D1-29BC1287B0B4}" presName="tx1" presStyleLbl="revTx" presStyleIdx="5" presStyleCnt="6"/>
      <dgm:spPr/>
    </dgm:pt>
    <dgm:pt modelId="{A2037FB9-CA9F-CB4C-A899-73C373F5D37A}" type="pres">
      <dgm:prSet presAssocID="{0D8BE021-FF7A-43DB-A5D1-29BC1287B0B4}" presName="vert1" presStyleCnt="0"/>
      <dgm:spPr/>
    </dgm:pt>
  </dgm:ptLst>
  <dgm:cxnLst>
    <dgm:cxn modelId="{C373B302-A835-3343-84B9-2876F6B01FB3}" type="presOf" srcId="{0D8BE021-FF7A-43DB-A5D1-29BC1287B0B4}" destId="{447D41EA-432A-C648-BAA6-87B98D08158E}" srcOrd="0" destOrd="0" presId="urn:microsoft.com/office/officeart/2008/layout/LinedList"/>
    <dgm:cxn modelId="{72AA6059-2D4F-4C19-AF97-A269A7B9C511}" srcId="{7C8EA32D-3185-419F-A11C-6A403471ECBB}" destId="{BC5EA77D-6645-4846-A5B9-C415C3D9244A}" srcOrd="0" destOrd="0" parTransId="{F8BD06C4-AF2D-4D62-9BF5-9890D3F28A4D}" sibTransId="{A0782867-C152-43AC-9574-CC6A58799898}"/>
    <dgm:cxn modelId="{23074D64-608F-4F61-94B8-770E8A851815}" srcId="{7C8EA32D-3185-419F-A11C-6A403471ECBB}" destId="{0D8BE021-FF7A-43DB-A5D1-29BC1287B0B4}" srcOrd="5" destOrd="0" parTransId="{6481C29D-0922-4B45-A4EC-D0AABE4AFB7C}" sibTransId="{F0272937-56EE-48D2-BC1F-09A207039203}"/>
    <dgm:cxn modelId="{9808777C-6C03-D64E-B171-ACDF5E0D5187}" type="presOf" srcId="{194E845A-AE92-44E3-AB1D-39124566CF27}" destId="{B9994493-B8AF-794D-A750-E6AC77902D72}" srcOrd="0" destOrd="0" presId="urn:microsoft.com/office/officeart/2008/layout/LinedList"/>
    <dgm:cxn modelId="{A7FB0685-F92B-491A-B7C4-BAABE82EF18A}" srcId="{7C8EA32D-3185-419F-A11C-6A403471ECBB}" destId="{45E33961-6CEA-438A-AC1D-9B7BEE0D8F82}" srcOrd="4" destOrd="0" parTransId="{63F0A1CF-CBE7-4B94-A0B6-9FBD60F415D7}" sibTransId="{961B2424-CA42-4482-876A-AB39A15F9818}"/>
    <dgm:cxn modelId="{87335DA9-E997-3F45-9BC5-80E8E86FF6F7}" type="presOf" srcId="{BC5EA77D-6645-4846-A5B9-C415C3D9244A}" destId="{80373476-51F7-364C-9C1D-87901EDD0538}" srcOrd="0" destOrd="0" presId="urn:microsoft.com/office/officeart/2008/layout/LinedList"/>
    <dgm:cxn modelId="{274D50B8-E517-4003-992A-FECCC6A0FC16}" srcId="{7C8EA32D-3185-419F-A11C-6A403471ECBB}" destId="{697615CF-A7EA-4544-9149-A41B8FB8EC5E}" srcOrd="2" destOrd="0" parTransId="{9102C1CA-5A7F-46F8-BB8B-0123BD0FEBDD}" sibTransId="{E5F015BF-A852-454A-BA11-9305BB2C2AE6}"/>
    <dgm:cxn modelId="{1E3A7CC0-CE27-1344-8AE6-944A9BEA2E30}" type="presOf" srcId="{45E33961-6CEA-438A-AC1D-9B7BEE0D8F82}" destId="{573F3AB6-9199-0B43-AF91-75EA186419F4}" srcOrd="0" destOrd="0" presId="urn:microsoft.com/office/officeart/2008/layout/LinedList"/>
    <dgm:cxn modelId="{4D8F2FCD-8C35-5D4B-B304-D2F5BC99884C}" type="presOf" srcId="{FCA2AFB0-3B8C-4E3B-B457-18FB25C783A3}" destId="{163FC9BA-1958-CC44-B1A1-EF773C6CE4D7}" srcOrd="0" destOrd="0" presId="urn:microsoft.com/office/officeart/2008/layout/LinedList"/>
    <dgm:cxn modelId="{E66BD8CF-1677-D942-AD63-6285BAD51D83}" type="presOf" srcId="{7C8EA32D-3185-419F-A11C-6A403471ECBB}" destId="{BE0A43D7-CD91-204A-93AA-1F1598A50E8D}" srcOrd="0" destOrd="0" presId="urn:microsoft.com/office/officeart/2008/layout/LinedList"/>
    <dgm:cxn modelId="{56CDAFD9-D61B-4A2B-9475-29D25E8164D5}" srcId="{7C8EA32D-3185-419F-A11C-6A403471ECBB}" destId="{194E845A-AE92-44E3-AB1D-39124566CF27}" srcOrd="3" destOrd="0" parTransId="{6C6A0BAA-95EF-45E8-90A8-4471C8A85915}" sibTransId="{FE90CDFA-E9E9-4DAB-8309-24F8D8FE994C}"/>
    <dgm:cxn modelId="{2191BFF2-A688-0445-B6C0-BDEDEBF9165C}" type="presOf" srcId="{697615CF-A7EA-4544-9149-A41B8FB8EC5E}" destId="{E0495D89-2103-644C-A65A-16C85691CB56}" srcOrd="0" destOrd="0" presId="urn:microsoft.com/office/officeart/2008/layout/LinedList"/>
    <dgm:cxn modelId="{D6367AF3-7D20-425B-8419-288B1396105D}" srcId="{7C8EA32D-3185-419F-A11C-6A403471ECBB}" destId="{FCA2AFB0-3B8C-4E3B-B457-18FB25C783A3}" srcOrd="1" destOrd="0" parTransId="{9906CB7E-11A7-4D92-9191-641DFE7DFFEB}" sibTransId="{B23E07FA-E90D-4FD5-8887-70B2E212C970}"/>
    <dgm:cxn modelId="{C0F9D6EE-7BA3-9343-8BA5-8A70AE8F7EE8}" type="presParOf" srcId="{BE0A43D7-CD91-204A-93AA-1F1598A50E8D}" destId="{07242E84-8B92-624A-B8E6-2EC1FB1EEA24}" srcOrd="0" destOrd="0" presId="urn:microsoft.com/office/officeart/2008/layout/LinedList"/>
    <dgm:cxn modelId="{D0DC4E77-4601-604E-ACAB-E6CBFD4926B5}" type="presParOf" srcId="{BE0A43D7-CD91-204A-93AA-1F1598A50E8D}" destId="{DB9F022E-81D9-C44E-9D20-1B953173877E}" srcOrd="1" destOrd="0" presId="urn:microsoft.com/office/officeart/2008/layout/LinedList"/>
    <dgm:cxn modelId="{E268C83A-4D6C-ED4D-938A-3603E9E5F786}" type="presParOf" srcId="{DB9F022E-81D9-C44E-9D20-1B953173877E}" destId="{80373476-51F7-364C-9C1D-87901EDD0538}" srcOrd="0" destOrd="0" presId="urn:microsoft.com/office/officeart/2008/layout/LinedList"/>
    <dgm:cxn modelId="{27ED2C0A-6347-904B-B83F-EE771AD88666}" type="presParOf" srcId="{DB9F022E-81D9-C44E-9D20-1B953173877E}" destId="{62144EF7-16E0-E94E-B7DF-BCDF24B79BC8}" srcOrd="1" destOrd="0" presId="urn:microsoft.com/office/officeart/2008/layout/LinedList"/>
    <dgm:cxn modelId="{85950D3F-02DC-C34E-BC0E-4F50611B0847}" type="presParOf" srcId="{BE0A43D7-CD91-204A-93AA-1F1598A50E8D}" destId="{D1E94F70-D6D8-2344-B2A6-7B38F81BEF95}" srcOrd="2" destOrd="0" presId="urn:microsoft.com/office/officeart/2008/layout/LinedList"/>
    <dgm:cxn modelId="{8F17DDA2-1EBE-4D48-8AFC-0010B91C15F4}" type="presParOf" srcId="{BE0A43D7-CD91-204A-93AA-1F1598A50E8D}" destId="{0FA4327B-99DC-BA41-8FC2-F7314AC3D0B0}" srcOrd="3" destOrd="0" presId="urn:microsoft.com/office/officeart/2008/layout/LinedList"/>
    <dgm:cxn modelId="{8D07D5A0-11EC-AC4D-9E74-D4D39579F4B4}" type="presParOf" srcId="{0FA4327B-99DC-BA41-8FC2-F7314AC3D0B0}" destId="{163FC9BA-1958-CC44-B1A1-EF773C6CE4D7}" srcOrd="0" destOrd="0" presId="urn:microsoft.com/office/officeart/2008/layout/LinedList"/>
    <dgm:cxn modelId="{FDBD753E-FBA2-1E4F-8B3B-69C2B3D4D08B}" type="presParOf" srcId="{0FA4327B-99DC-BA41-8FC2-F7314AC3D0B0}" destId="{B7B0B444-8DF5-444C-87CF-88E750444CE2}" srcOrd="1" destOrd="0" presId="urn:microsoft.com/office/officeart/2008/layout/LinedList"/>
    <dgm:cxn modelId="{C2884AE3-D50E-ED42-813B-10DB9B8F1111}" type="presParOf" srcId="{BE0A43D7-CD91-204A-93AA-1F1598A50E8D}" destId="{CF23E1FD-2B3B-624E-B9DC-D879C960C070}" srcOrd="4" destOrd="0" presId="urn:microsoft.com/office/officeart/2008/layout/LinedList"/>
    <dgm:cxn modelId="{06102C2B-E67F-7D47-9501-4B6AEE8BE932}" type="presParOf" srcId="{BE0A43D7-CD91-204A-93AA-1F1598A50E8D}" destId="{EE1E7887-FB7A-864D-8031-9F12E2FBCB6A}" srcOrd="5" destOrd="0" presId="urn:microsoft.com/office/officeart/2008/layout/LinedList"/>
    <dgm:cxn modelId="{7E61EB22-99F2-0040-8A61-7F5186277B32}" type="presParOf" srcId="{EE1E7887-FB7A-864D-8031-9F12E2FBCB6A}" destId="{E0495D89-2103-644C-A65A-16C85691CB56}" srcOrd="0" destOrd="0" presId="urn:microsoft.com/office/officeart/2008/layout/LinedList"/>
    <dgm:cxn modelId="{B5B475F4-82FF-9F4C-95A1-E126147149DB}" type="presParOf" srcId="{EE1E7887-FB7A-864D-8031-9F12E2FBCB6A}" destId="{EC546947-D972-4148-A5D7-B22A3692F147}" srcOrd="1" destOrd="0" presId="urn:microsoft.com/office/officeart/2008/layout/LinedList"/>
    <dgm:cxn modelId="{2D9C6052-9505-054F-BEE3-06F975090ED5}" type="presParOf" srcId="{BE0A43D7-CD91-204A-93AA-1F1598A50E8D}" destId="{041384BA-E977-0C41-914D-EE2ED2B54095}" srcOrd="6" destOrd="0" presId="urn:microsoft.com/office/officeart/2008/layout/LinedList"/>
    <dgm:cxn modelId="{216255D7-9DD4-6D41-9938-B8F05BC7EA95}" type="presParOf" srcId="{BE0A43D7-CD91-204A-93AA-1F1598A50E8D}" destId="{AE7FB214-2CF5-6642-81AD-CC9850A65659}" srcOrd="7" destOrd="0" presId="urn:microsoft.com/office/officeart/2008/layout/LinedList"/>
    <dgm:cxn modelId="{6546794C-70B0-8747-94A7-368E73436832}" type="presParOf" srcId="{AE7FB214-2CF5-6642-81AD-CC9850A65659}" destId="{B9994493-B8AF-794D-A750-E6AC77902D72}" srcOrd="0" destOrd="0" presId="urn:microsoft.com/office/officeart/2008/layout/LinedList"/>
    <dgm:cxn modelId="{704AE79C-8F51-F143-96C0-516A3BF84C99}" type="presParOf" srcId="{AE7FB214-2CF5-6642-81AD-CC9850A65659}" destId="{350F1BFC-CF0F-854C-ACD0-9C0F212AA083}" srcOrd="1" destOrd="0" presId="urn:microsoft.com/office/officeart/2008/layout/LinedList"/>
    <dgm:cxn modelId="{10DE0364-1167-2A49-A357-1857122BCED3}" type="presParOf" srcId="{BE0A43D7-CD91-204A-93AA-1F1598A50E8D}" destId="{BAB064C0-9218-8142-87DB-76F3833CEC06}" srcOrd="8" destOrd="0" presId="urn:microsoft.com/office/officeart/2008/layout/LinedList"/>
    <dgm:cxn modelId="{CA0F7379-495F-7847-8A5F-4E077486C574}" type="presParOf" srcId="{BE0A43D7-CD91-204A-93AA-1F1598A50E8D}" destId="{1BEB376F-D97D-E34C-9D73-7814C16B2EC0}" srcOrd="9" destOrd="0" presId="urn:microsoft.com/office/officeart/2008/layout/LinedList"/>
    <dgm:cxn modelId="{40A3F59C-1AC1-DC4D-92A1-6024A79AFC77}" type="presParOf" srcId="{1BEB376F-D97D-E34C-9D73-7814C16B2EC0}" destId="{573F3AB6-9199-0B43-AF91-75EA186419F4}" srcOrd="0" destOrd="0" presId="urn:microsoft.com/office/officeart/2008/layout/LinedList"/>
    <dgm:cxn modelId="{5F599D99-96FA-DA4B-B3EF-89A4D0B8AD57}" type="presParOf" srcId="{1BEB376F-D97D-E34C-9D73-7814C16B2EC0}" destId="{41C0C804-8416-7048-A76F-469B64FB7FBA}" srcOrd="1" destOrd="0" presId="urn:microsoft.com/office/officeart/2008/layout/LinedList"/>
    <dgm:cxn modelId="{03DC27E1-1651-E448-B969-F359B1C65641}" type="presParOf" srcId="{BE0A43D7-CD91-204A-93AA-1F1598A50E8D}" destId="{10D3FABD-4EC4-A94E-BA85-9599F68D65ED}" srcOrd="10" destOrd="0" presId="urn:microsoft.com/office/officeart/2008/layout/LinedList"/>
    <dgm:cxn modelId="{4BCD3448-E96A-F743-BCF3-CE0275AE3F0F}" type="presParOf" srcId="{BE0A43D7-CD91-204A-93AA-1F1598A50E8D}" destId="{28CF0BAF-75FA-EE4F-BEA2-C8DB622C443C}" srcOrd="11" destOrd="0" presId="urn:microsoft.com/office/officeart/2008/layout/LinedList"/>
    <dgm:cxn modelId="{157DD565-25AF-C541-ACD5-62CFB12CB2C8}" type="presParOf" srcId="{28CF0BAF-75FA-EE4F-BEA2-C8DB622C443C}" destId="{447D41EA-432A-C648-BAA6-87B98D08158E}" srcOrd="0" destOrd="0" presId="urn:microsoft.com/office/officeart/2008/layout/LinedList"/>
    <dgm:cxn modelId="{728E322F-812D-704A-A4CC-EE3FF2019AEF}" type="presParOf" srcId="{28CF0BAF-75FA-EE4F-BEA2-C8DB622C443C}" destId="{A2037FB9-CA9F-CB4C-A899-73C373F5D3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2ABA5-12D1-B240-AE27-C09F5A049AC1}">
      <dsp:nvSpPr>
        <dsp:cNvPr id="0" name=""/>
        <dsp:cNvSpPr/>
      </dsp:nvSpPr>
      <dsp:spPr>
        <a:xfrm>
          <a:off x="1894" y="1607709"/>
          <a:ext cx="2452732" cy="1367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27725-4EAC-0F47-A8FF-26DA4D76C436}">
      <dsp:nvSpPr>
        <dsp:cNvPr id="0" name=""/>
        <dsp:cNvSpPr/>
      </dsp:nvSpPr>
      <dsp:spPr>
        <a:xfrm>
          <a:off x="241168" y="1835019"/>
          <a:ext cx="2452732" cy="1367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Missing entertainment </a:t>
          </a:r>
          <a:endParaRPr lang="en-US" sz="1800" kern="1200"/>
        </a:p>
      </dsp:txBody>
      <dsp:txXfrm>
        <a:off x="281219" y="1875070"/>
        <a:ext cx="2372630" cy="1287348"/>
      </dsp:txXfrm>
    </dsp:sp>
    <dsp:sp modelId="{4E39EAF8-441E-6942-9BF1-E5ADDFA072F1}">
      <dsp:nvSpPr>
        <dsp:cNvPr id="0" name=""/>
        <dsp:cNvSpPr/>
      </dsp:nvSpPr>
      <dsp:spPr>
        <a:xfrm>
          <a:off x="2933174" y="1607709"/>
          <a:ext cx="2452732" cy="1367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45D0F-AA80-3F4C-9BA8-3E3CCADAB3DC}">
      <dsp:nvSpPr>
        <dsp:cNvPr id="0" name=""/>
        <dsp:cNvSpPr/>
      </dsp:nvSpPr>
      <dsp:spPr>
        <a:xfrm>
          <a:off x="3172448" y="1835019"/>
          <a:ext cx="2452732" cy="1367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Out of date interactions at visitor centre</a:t>
          </a:r>
          <a:endParaRPr lang="en-US" sz="1800" kern="1200"/>
        </a:p>
      </dsp:txBody>
      <dsp:txXfrm>
        <a:off x="3212499" y="1875070"/>
        <a:ext cx="2372630" cy="1287348"/>
      </dsp:txXfrm>
    </dsp:sp>
    <dsp:sp modelId="{321DD872-7B05-694D-8E7E-5FA8C2A758AD}">
      <dsp:nvSpPr>
        <dsp:cNvPr id="0" name=""/>
        <dsp:cNvSpPr/>
      </dsp:nvSpPr>
      <dsp:spPr>
        <a:xfrm>
          <a:off x="5864454" y="1607709"/>
          <a:ext cx="2452732" cy="1367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E0605-983A-E048-80EE-35A255813C45}">
      <dsp:nvSpPr>
        <dsp:cNvPr id="0" name=""/>
        <dsp:cNvSpPr/>
      </dsp:nvSpPr>
      <dsp:spPr>
        <a:xfrm>
          <a:off x="6103728" y="1835019"/>
          <a:ext cx="2452732" cy="1367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Insufficient engagement with the younger generation (Ages 8-16) </a:t>
          </a:r>
          <a:endParaRPr lang="en-US" sz="1800" kern="1200" dirty="0"/>
        </a:p>
      </dsp:txBody>
      <dsp:txXfrm>
        <a:off x="6143779" y="1875070"/>
        <a:ext cx="2372630" cy="1287348"/>
      </dsp:txXfrm>
    </dsp:sp>
    <dsp:sp modelId="{3DA83923-B5D9-614A-8A93-F188563AAF4D}">
      <dsp:nvSpPr>
        <dsp:cNvPr id="0" name=""/>
        <dsp:cNvSpPr/>
      </dsp:nvSpPr>
      <dsp:spPr>
        <a:xfrm>
          <a:off x="8795734" y="1607709"/>
          <a:ext cx="2452732" cy="1367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63947-16AE-2049-99F4-5098CA9A5397}">
      <dsp:nvSpPr>
        <dsp:cNvPr id="0" name=""/>
        <dsp:cNvSpPr/>
      </dsp:nvSpPr>
      <dsp:spPr>
        <a:xfrm>
          <a:off x="9035008" y="1835019"/>
          <a:ext cx="2452732" cy="1367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Lack of directions and knowledge of Visitor Centre</a:t>
          </a:r>
          <a:endParaRPr lang="en-US" sz="1800" kern="1200"/>
        </a:p>
      </dsp:txBody>
      <dsp:txXfrm>
        <a:off x="9075059" y="1875070"/>
        <a:ext cx="2372630" cy="1287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42E84-8B92-624A-B8E6-2EC1FB1EEA24}">
      <dsp:nvSpPr>
        <dsp:cNvPr id="0" name=""/>
        <dsp:cNvSpPr/>
      </dsp:nvSpPr>
      <dsp:spPr>
        <a:xfrm>
          <a:off x="0" y="1803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73476-51F7-364C-9C1D-87901EDD0538}">
      <dsp:nvSpPr>
        <dsp:cNvPr id="0" name=""/>
        <dsp:cNvSpPr/>
      </dsp:nvSpPr>
      <dsp:spPr>
        <a:xfrm>
          <a:off x="0" y="1803"/>
          <a:ext cx="10168127" cy="61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Week  1 – Introduction to Interaction Design</a:t>
          </a:r>
          <a:endParaRPr lang="en-US" sz="2800" kern="1200"/>
        </a:p>
      </dsp:txBody>
      <dsp:txXfrm>
        <a:off x="0" y="1803"/>
        <a:ext cx="10168127" cy="615094"/>
      </dsp:txXfrm>
    </dsp:sp>
    <dsp:sp modelId="{D1E94F70-D6D8-2344-B2A6-7B38F81BEF95}">
      <dsp:nvSpPr>
        <dsp:cNvPr id="0" name=""/>
        <dsp:cNvSpPr/>
      </dsp:nvSpPr>
      <dsp:spPr>
        <a:xfrm>
          <a:off x="0" y="616898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FC9BA-1958-CC44-B1A1-EF773C6CE4D7}">
      <dsp:nvSpPr>
        <dsp:cNvPr id="0" name=""/>
        <dsp:cNvSpPr/>
      </dsp:nvSpPr>
      <dsp:spPr>
        <a:xfrm>
          <a:off x="0" y="616898"/>
          <a:ext cx="10168127" cy="61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Week 2 – Embodied Interactions (Fieldwork Preparation)</a:t>
          </a:r>
          <a:endParaRPr lang="en-US" sz="2800" kern="1200"/>
        </a:p>
      </dsp:txBody>
      <dsp:txXfrm>
        <a:off x="0" y="616898"/>
        <a:ext cx="10168127" cy="615094"/>
      </dsp:txXfrm>
    </dsp:sp>
    <dsp:sp modelId="{CF23E1FD-2B3B-624E-B9DC-D879C960C070}">
      <dsp:nvSpPr>
        <dsp:cNvPr id="0" name=""/>
        <dsp:cNvSpPr/>
      </dsp:nvSpPr>
      <dsp:spPr>
        <a:xfrm>
          <a:off x="0" y="1231993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95D89-2103-644C-A65A-16C85691CB56}">
      <dsp:nvSpPr>
        <dsp:cNvPr id="0" name=""/>
        <dsp:cNvSpPr/>
      </dsp:nvSpPr>
      <dsp:spPr>
        <a:xfrm>
          <a:off x="0" y="1231993"/>
          <a:ext cx="10168127" cy="61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Week 3 – Fieldwork </a:t>
          </a:r>
          <a:endParaRPr lang="en-US" sz="2800" kern="1200"/>
        </a:p>
      </dsp:txBody>
      <dsp:txXfrm>
        <a:off x="0" y="1231993"/>
        <a:ext cx="10168127" cy="615094"/>
      </dsp:txXfrm>
    </dsp:sp>
    <dsp:sp modelId="{041384BA-E977-0C41-914D-EE2ED2B54095}">
      <dsp:nvSpPr>
        <dsp:cNvPr id="0" name=""/>
        <dsp:cNvSpPr/>
      </dsp:nvSpPr>
      <dsp:spPr>
        <a:xfrm>
          <a:off x="0" y="1847087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94493-B8AF-794D-A750-E6AC77902D72}">
      <dsp:nvSpPr>
        <dsp:cNvPr id="0" name=""/>
        <dsp:cNvSpPr/>
      </dsp:nvSpPr>
      <dsp:spPr>
        <a:xfrm>
          <a:off x="0" y="1847088"/>
          <a:ext cx="10168127" cy="61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Week 4 – Creating Design Brief and The Problem Space</a:t>
          </a:r>
          <a:endParaRPr lang="en-US" sz="2800" kern="1200"/>
        </a:p>
      </dsp:txBody>
      <dsp:txXfrm>
        <a:off x="0" y="1847088"/>
        <a:ext cx="10168127" cy="615094"/>
      </dsp:txXfrm>
    </dsp:sp>
    <dsp:sp modelId="{BAB064C0-9218-8142-87DB-76F3833CEC06}">
      <dsp:nvSpPr>
        <dsp:cNvPr id="0" name=""/>
        <dsp:cNvSpPr/>
      </dsp:nvSpPr>
      <dsp:spPr>
        <a:xfrm>
          <a:off x="0" y="2462182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3AB6-9199-0B43-AF91-75EA186419F4}">
      <dsp:nvSpPr>
        <dsp:cNvPr id="0" name=""/>
        <dsp:cNvSpPr/>
      </dsp:nvSpPr>
      <dsp:spPr>
        <a:xfrm>
          <a:off x="0" y="2462182"/>
          <a:ext cx="10168127" cy="61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Week 5 – Design Brief Presentation </a:t>
          </a:r>
          <a:endParaRPr lang="en-US" sz="2800" kern="1200"/>
        </a:p>
      </dsp:txBody>
      <dsp:txXfrm>
        <a:off x="0" y="2462182"/>
        <a:ext cx="10168127" cy="615094"/>
      </dsp:txXfrm>
    </dsp:sp>
    <dsp:sp modelId="{10D3FABD-4EC4-A94E-BA85-9599F68D65ED}">
      <dsp:nvSpPr>
        <dsp:cNvPr id="0" name=""/>
        <dsp:cNvSpPr/>
      </dsp:nvSpPr>
      <dsp:spPr>
        <a:xfrm>
          <a:off x="0" y="3077277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D41EA-432A-C648-BAA6-87B98D08158E}">
      <dsp:nvSpPr>
        <dsp:cNvPr id="0" name=""/>
        <dsp:cNvSpPr/>
      </dsp:nvSpPr>
      <dsp:spPr>
        <a:xfrm>
          <a:off x="0" y="3077277"/>
          <a:ext cx="10168127" cy="61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Week 6 Onwards - TBA</a:t>
          </a:r>
          <a:endParaRPr lang="en-US" sz="2800" kern="1200"/>
        </a:p>
      </dsp:txBody>
      <dsp:txXfrm>
        <a:off x="0" y="3077277"/>
        <a:ext cx="10168127" cy="615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674504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619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048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00296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62563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04958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71443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537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37863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58641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3143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6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50" r:id="rId10"/>
    <p:sldLayoutId id="214748374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 bridge with a bridge and a bridge&#10;&#10;Description automatically generated">
            <a:extLst>
              <a:ext uri="{FF2B5EF4-FFF2-40B4-BE49-F238E27FC236}">
                <a16:creationId xmlns:a16="http://schemas.microsoft.com/office/drawing/2014/main" id="{2D3C6E12-F0F9-9FB2-58D3-C35A89A69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12" b="2305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4E322-B8FE-A00E-D304-EC8614F1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GB" sz="4400">
                <a:latin typeface="Univers" panose="020B0503020202020204" pitchFamily="34" charset="0"/>
              </a:rPr>
              <a:t>Clifton Suspension Bridge Visitor Centre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EDAB5-CDD4-66B8-4D7E-86AC9F896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GB" sz="2000"/>
              <a:t>Cerys, Laura &amp; Luke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452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6538-9B08-4514-531C-3EE2F4ED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>
                <a:latin typeface="Univers" panose="020B0503020202020204" pitchFamily="34" charset="0"/>
              </a:rPr>
              <a:t>Challenge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307C-115A-B0F7-ED98-55330EF0F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Clifton Bridge Visitor Centre is hidden away on the west wing of the bridge.</a:t>
            </a:r>
            <a:endParaRPr lang="en-GB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its out of date interactions, it lacks entertainment and engagement for tourists. In turn, there is a deficiency in strong pull factors, leading to short term visits. </a:t>
            </a:r>
            <a:endParaRPr lang="en-GB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want to increase the overall outcome of visitors' experiences by creating a fun interactive artifact that mitigates the current issues.</a:t>
            </a:r>
            <a:endParaRPr lang="en-GB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1200"/>
              </a:spcAft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can be accomplished with a variety of visual and/or audio methods.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1901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692CD-5450-56DC-D0FF-858EDCA04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sz="4400" dirty="0">
                <a:latin typeface="Univers" panose="020B0503020202020204" pitchFamily="34" charset="0"/>
              </a:rPr>
              <a:t>Current Situation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F9CDA1D-9C4A-1983-7B0A-0E3CA6E453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431578"/>
              </p:ext>
            </p:extLst>
          </p:nvPr>
        </p:nvGraphicFramePr>
        <p:xfrm>
          <a:off x="251791" y="1849700"/>
          <a:ext cx="11489635" cy="481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238125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59C13-1BED-4AB0-22BD-C4A48A9D6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5669399" cy="1536192"/>
          </a:xfrm>
        </p:spPr>
        <p:txBody>
          <a:bodyPr anchor="b">
            <a:normAutofit/>
          </a:bodyPr>
          <a:lstStyle/>
          <a:p>
            <a:r>
              <a:rPr lang="en-GB" sz="4400" dirty="0">
                <a:latin typeface="Univers" panose="020B0503020202020204" pitchFamily="34" charset="0"/>
              </a:rPr>
              <a:t>What are we trying to achieve?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084E-714E-5AFF-8D96-85D0A990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GB" sz="1800">
                <a:latin typeface="+mj-lt"/>
              </a:rPr>
              <a:t>Increase tourism for the Visitor Centre</a:t>
            </a:r>
          </a:p>
          <a:p>
            <a:r>
              <a:rPr lang="en-GB" sz="1800">
                <a:latin typeface="+mj-lt"/>
              </a:rPr>
              <a:t>Educate the youth on the suspension bridge</a:t>
            </a:r>
          </a:p>
          <a:p>
            <a:r>
              <a:rPr lang="en-GB" sz="1800">
                <a:latin typeface="+mj-lt"/>
              </a:rPr>
              <a:t>Increase engagement with the younger generation in the form of entertainment </a:t>
            </a:r>
          </a:p>
          <a:p>
            <a:endParaRPr lang="en-GB" sz="1800"/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233FD6DA-B5FC-4559-8C55-9917B729E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8369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2638-1819-B819-5C74-D57F08FD0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4937760" cy="1179576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Univers" panose="020B0503020202020204" pitchFamily="34" charset="0"/>
              </a:rPr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3CF5-D6D8-EDC6-EC85-3F21A0DFF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060866" cy="3694176"/>
          </a:xfrm>
        </p:spPr>
        <p:txBody>
          <a:bodyPr>
            <a:normAutofit fontScale="85000" lnSpcReduction="20000"/>
          </a:bodyPr>
          <a:lstStyle/>
          <a:p>
            <a:pPr marL="0" indent="0" rtl="0" fontAlgn="base">
              <a:spcBef>
                <a:spcPts val="600"/>
              </a:spcBef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interactive project will be designed for all ages with a focus on children aged 8-16.</a:t>
            </a:r>
          </a:p>
          <a:p>
            <a:pPr marL="0" indent="0" rtl="0" fontAlgn="base">
              <a:spcBef>
                <a:spcPts val="600"/>
              </a:spcBef>
              <a:spcAft>
                <a:spcPts val="1200"/>
              </a:spcAft>
              <a:buNone/>
            </a:pPr>
            <a:endParaRPr lang="en-GB" sz="2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 rtl="0" fontAlgn="base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Clifton Suspension Bridge Visitor Centre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A1B29-B0C7-C837-4157-94A47A408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2678" y="2478024"/>
            <a:ext cx="3893754" cy="36941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The youth will be educated and entertained by the exhibit </a:t>
            </a:r>
          </a:p>
          <a:p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Visitor Centre will gain more foot traffic potentially resulting in more funding</a:t>
            </a:r>
            <a:endParaRPr lang="en-US" dirty="0"/>
          </a:p>
          <a:p>
            <a:endParaRPr lang="en-US" sz="2800" dirty="0"/>
          </a:p>
          <a:p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87298A-F13F-38F8-93DE-E68228E00368}"/>
              </a:ext>
            </a:extLst>
          </p:cNvPr>
          <p:cNvSpPr txBox="1">
            <a:spLocks/>
          </p:cNvSpPr>
          <p:nvPr/>
        </p:nvSpPr>
        <p:spPr>
          <a:xfrm>
            <a:off x="7182678" y="548640"/>
            <a:ext cx="4937760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Univers" panose="020B0503020202020204" pitchFamily="3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65408821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43B15-7A99-7CC4-9B39-D144D95D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Univers" panose="020B0503020202020204" pitchFamily="34" charset="0"/>
              </a:rPr>
              <a:t>Constraints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E0A971A-6A96-09FE-5CB1-AEBCEB7B9287}"/>
              </a:ext>
            </a:extLst>
          </p:cNvPr>
          <p:cNvSpPr txBox="1">
            <a:spLocks/>
          </p:cNvSpPr>
          <p:nvPr/>
        </p:nvSpPr>
        <p:spPr>
          <a:xfrm>
            <a:off x="1115568" y="2524211"/>
            <a:ext cx="4741026" cy="589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13816">
              <a:spcBef>
                <a:spcPts val="890"/>
              </a:spcBef>
              <a:buNone/>
            </a:pPr>
            <a:r>
              <a:rPr lang="en-GB" sz="213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Indoors</a:t>
            </a:r>
            <a:endParaRPr lang="en-GB" sz="2400" b="1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BF4DB07-8E3E-0B44-1130-5BC45C66AE51}"/>
              </a:ext>
            </a:extLst>
          </p:cNvPr>
          <p:cNvSpPr txBox="1">
            <a:spLocks/>
          </p:cNvSpPr>
          <p:nvPr/>
        </p:nvSpPr>
        <p:spPr>
          <a:xfrm>
            <a:off x="1115568" y="2952459"/>
            <a:ext cx="4741026" cy="3073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3454" indent="-203454" defTabSz="813816">
              <a:spcBef>
                <a:spcPts val="890"/>
              </a:spcBef>
            </a:pPr>
            <a:r>
              <a:rPr lang="en-GB" sz="2136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There are separate rooms in the Visitor Centre where there is a large amount of space to put this project, mainly upstairs</a:t>
            </a:r>
          </a:p>
          <a:p>
            <a:pPr marL="203454" indent="-203454" defTabSz="813816">
              <a:spcBef>
                <a:spcPts val="890"/>
              </a:spcBef>
            </a:pPr>
            <a:r>
              <a:rPr lang="en-GB" sz="2136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Tourists have to go into the Visitor Centre to begin with and then get them to travel upstairs</a:t>
            </a:r>
          </a:p>
          <a:p>
            <a:pPr marL="203454" indent="-203454" defTabSz="813816">
              <a:spcBef>
                <a:spcPts val="890"/>
              </a:spcBef>
            </a:pPr>
            <a:r>
              <a:rPr lang="en-GB" sz="2136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Accessibility issue with stairs?</a:t>
            </a:r>
          </a:p>
          <a:p>
            <a:endParaRPr lang="en-GB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E18E531-204F-A970-5B95-082F11DE6ABC}"/>
              </a:ext>
            </a:extLst>
          </p:cNvPr>
          <p:cNvSpPr txBox="1">
            <a:spLocks/>
          </p:cNvSpPr>
          <p:nvPr/>
        </p:nvSpPr>
        <p:spPr>
          <a:xfrm>
            <a:off x="6631531" y="2507903"/>
            <a:ext cx="4652165" cy="5898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13816">
              <a:spcBef>
                <a:spcPts val="890"/>
              </a:spcBef>
              <a:buNone/>
            </a:pPr>
            <a:r>
              <a:rPr lang="en-GB" sz="213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Outdoors</a:t>
            </a:r>
            <a:endParaRPr lang="en-GB" sz="2400" b="1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D956636-802E-0DA1-624E-68862C292DEC}"/>
              </a:ext>
            </a:extLst>
          </p:cNvPr>
          <p:cNvSpPr txBox="1">
            <a:spLocks/>
          </p:cNvSpPr>
          <p:nvPr/>
        </p:nvSpPr>
        <p:spPr>
          <a:xfrm>
            <a:off x="6013328" y="2952459"/>
            <a:ext cx="4652165" cy="3073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6908" lvl="1" indent="0" defTabSz="813816">
              <a:spcBef>
                <a:spcPts val="445"/>
              </a:spcBef>
              <a:buNone/>
            </a:pPr>
            <a:endParaRPr lang="en-GB" sz="2136" kern="120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610362" lvl="1" indent="-203454" defTabSz="813816">
              <a:spcBef>
                <a:spcPts val="445"/>
              </a:spcBef>
            </a:pPr>
            <a:r>
              <a:rPr lang="en-GB" sz="2136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High up so wind can catch</a:t>
            </a:r>
          </a:p>
          <a:p>
            <a:pPr marL="610362" lvl="1" indent="-203454" defTabSz="813816">
              <a:spcBef>
                <a:spcPts val="445"/>
              </a:spcBef>
            </a:pPr>
            <a:r>
              <a:rPr lang="en-GB" sz="2136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Dangerous being near traffic</a:t>
            </a:r>
          </a:p>
          <a:p>
            <a:pPr marL="610362" lvl="1" indent="-203454" defTabSz="813816">
              <a:spcBef>
                <a:spcPts val="445"/>
              </a:spcBef>
            </a:pPr>
            <a:r>
              <a:rPr lang="en-GB" sz="2136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 barrier</a:t>
            </a:r>
          </a:p>
          <a:p>
            <a:pPr marL="610362" lvl="1" indent="-203454" defTabSz="813816">
              <a:spcBef>
                <a:spcPts val="445"/>
              </a:spcBef>
            </a:pPr>
            <a:r>
              <a:rPr lang="en-GB" sz="2136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Hard to access without transport</a:t>
            </a:r>
          </a:p>
          <a:p>
            <a:pPr marL="610362" lvl="1" indent="-203454" defTabSz="813816">
              <a:spcBef>
                <a:spcPts val="445"/>
              </a:spcBef>
            </a:pPr>
            <a:r>
              <a:rPr lang="en-GB" sz="2136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Protected area on the bridge</a:t>
            </a:r>
            <a:endParaRPr lang="en-GB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989428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white eight paper aeroplanes and a yellow paper airplane">
            <a:extLst>
              <a:ext uri="{FF2B5EF4-FFF2-40B4-BE49-F238E27FC236}">
                <a16:creationId xmlns:a16="http://schemas.microsoft.com/office/drawing/2014/main" id="{5E448448-5CA4-F1A5-AF1E-73E3824E3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7867" r="78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52815-94F2-3879-1A37-16ED5B55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4400" dirty="0">
                <a:latin typeface="Univers" panose="020B0503020202020204" pitchFamily="34" charset="0"/>
              </a:rPr>
              <a:t>Prototype</a:t>
            </a:r>
            <a:endParaRPr lang="en-GB" sz="2800" dirty="0">
              <a:latin typeface="Univers" panose="020B05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4918-6413-FE61-0D98-33B71430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GB" sz="2000" dirty="0">
                <a:latin typeface="+mj-lt"/>
              </a:rPr>
              <a:t>Unity</a:t>
            </a:r>
          </a:p>
          <a:p>
            <a:r>
              <a:rPr lang="en-GB" sz="2000" dirty="0">
                <a:latin typeface="+mj-lt"/>
              </a:rPr>
              <a:t>Maya</a:t>
            </a:r>
          </a:p>
          <a:p>
            <a:r>
              <a:rPr lang="en-GB" sz="2000" dirty="0">
                <a:latin typeface="+mj-lt"/>
              </a:rPr>
              <a:t>Physical Models</a:t>
            </a:r>
          </a:p>
          <a:p>
            <a:r>
              <a:rPr lang="en-GB" sz="2000" dirty="0">
                <a:latin typeface="+mj-lt"/>
              </a:rPr>
              <a:t>Video</a:t>
            </a:r>
          </a:p>
          <a:p>
            <a:r>
              <a:rPr lang="en-GB" sz="2000" dirty="0">
                <a:latin typeface="+mj-lt"/>
              </a:rPr>
              <a:t>Graphics</a:t>
            </a:r>
          </a:p>
          <a:p>
            <a:r>
              <a:rPr lang="en-GB" sz="2000" dirty="0">
                <a:latin typeface="+mj-lt"/>
              </a:rPr>
              <a:t>MAX </a:t>
            </a:r>
            <a:r>
              <a:rPr lang="en-GB" sz="2000" dirty="0" err="1">
                <a:latin typeface="+mj-lt"/>
              </a:rPr>
              <a:t>msp</a:t>
            </a:r>
            <a:endParaRPr lang="en-GB" sz="2000" dirty="0">
              <a:latin typeface="+mj-lt"/>
            </a:endParaRPr>
          </a:p>
          <a:p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323010991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B5F1-5210-A16B-3653-CEE11D68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>
                <a:latin typeface="Univers" panose="020B0503020202020204" pitchFamily="34" charset="0"/>
              </a:rPr>
              <a:t>Prototype schedule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85E3BC-AF4E-515B-8908-C83F0D92BB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35253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4993</TotalTime>
  <Words>330</Words>
  <Application>Microsoft Macintosh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Univers</vt:lpstr>
      <vt:lpstr>AccentBoxVTI</vt:lpstr>
      <vt:lpstr>Clifton Suspension Bridge Visitor Centre</vt:lpstr>
      <vt:lpstr>Challenge Summary</vt:lpstr>
      <vt:lpstr>Current Situation</vt:lpstr>
      <vt:lpstr>What are we trying to achieve?</vt:lpstr>
      <vt:lpstr>Audience</vt:lpstr>
      <vt:lpstr>Constraints</vt:lpstr>
      <vt:lpstr>Prototype</vt:lpstr>
      <vt:lpstr>Prototype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Clifton Suspension Bridge Visitor Centre</dc:title>
  <dc:creator>Grant Robbie</dc:creator>
  <cp:lastModifiedBy>Grant Robbie</cp:lastModifiedBy>
  <cp:revision>3</cp:revision>
  <dcterms:created xsi:type="dcterms:W3CDTF">2023-10-26T22:26:27Z</dcterms:created>
  <dcterms:modified xsi:type="dcterms:W3CDTF">2023-10-30T09:40:07Z</dcterms:modified>
</cp:coreProperties>
</file>